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15" r:id="rId1"/>
  </p:sldMasterIdLst>
  <p:notesMasterIdLst>
    <p:notesMasterId r:id="rId8"/>
  </p:notesMasterIdLst>
  <p:handoutMasterIdLst>
    <p:handoutMasterId r:id="rId9"/>
  </p:handoutMasterIdLst>
  <p:sldIdLst>
    <p:sldId id="495" r:id="rId2"/>
    <p:sldId id="1049" r:id="rId3"/>
    <p:sldId id="1606" r:id="rId4"/>
    <p:sldId id="1609" r:id="rId5"/>
    <p:sldId id="1607" r:id="rId6"/>
    <p:sldId id="1608" r:id="rId7"/>
  </p:sldIdLst>
  <p:sldSz cx="12192000" cy="6858000"/>
  <p:notesSz cx="6997700" cy="9271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Minion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Minion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Minion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Minion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Minion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000" kern="1200">
        <a:solidFill>
          <a:schemeClr val="bg1"/>
        </a:solidFill>
        <a:latin typeface="Minion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000" kern="1200">
        <a:solidFill>
          <a:schemeClr val="bg1"/>
        </a:solidFill>
        <a:latin typeface="Minion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000" kern="1200">
        <a:solidFill>
          <a:schemeClr val="bg1"/>
        </a:solidFill>
        <a:latin typeface="Minion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000" kern="1200">
        <a:solidFill>
          <a:schemeClr val="bg1"/>
        </a:solidFill>
        <a:latin typeface="Minion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D3A"/>
    <a:srgbClr val="8592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EE7677-EBBE-4BE0-9C72-B068E8856658}" v="820" dt="2019-03-18T19:27:07.1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30" autoAdjust="0"/>
    <p:restoredTop sz="90698"/>
  </p:normalViewPr>
  <p:slideViewPr>
    <p:cSldViewPr>
      <p:cViewPr varScale="1">
        <p:scale>
          <a:sx n="86" d="100"/>
          <a:sy n="86" d="100"/>
        </p:scale>
        <p:origin x="1312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33912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39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Bäck" userId="6032ee39d6146b79" providerId="LiveId" clId="{61DA814B-9145-4A37-A67F-E4D9A3672A9D}"/>
  </pc:docChgLst>
  <pc:docChgLst>
    <pc:chgData name="Thomas Bäck" userId="6032ee39d6146b79" providerId="LiveId" clId="{57382476-D138-41CA-9439-B9CD85382AFC}"/>
  </pc:docChgLst>
  <pc:docChgLst>
    <pc:chgData name="Thomas Bäck" userId="6032ee39d6146b79" providerId="LiveId" clId="{F4E9945D-73D4-48B3-BA59-78E5441B6C8E}"/>
  </pc:docChgLst>
  <pc:docChgLst>
    <pc:chgData name="Thomas Bäck" userId="6032ee39d6146b79" providerId="LiveId" clId="{638E69A6-B103-4743-997C-ED24DE6FEA94}"/>
  </pc:docChgLst>
  <pc:docChgLst>
    <pc:chgData name="Thomas Bäck" userId="6032ee39d6146b79" providerId="LiveId" clId="{38E3E57B-7C8A-4794-8F66-B7FED3981C5C}"/>
    <pc:docChg chg="undo custSel addSld delSld modSld sldOrd modMainMaster">
      <pc:chgData name="Thomas Bäck" userId="6032ee39d6146b79" providerId="LiveId" clId="{38E3E57B-7C8A-4794-8F66-B7FED3981C5C}" dt="2018-12-18T22:33:14.472" v="3150" actId="2696"/>
      <pc:docMkLst>
        <pc:docMk/>
      </pc:docMkLst>
      <pc:sldChg chg="delSp modSp">
        <pc:chgData name="Thomas Bäck" userId="6032ee39d6146b79" providerId="LiveId" clId="{38E3E57B-7C8A-4794-8F66-B7FED3981C5C}" dt="2018-12-18T18:16:38.748" v="97" actId="20577"/>
        <pc:sldMkLst>
          <pc:docMk/>
          <pc:sldMk cId="0" sldId="1049"/>
        </pc:sldMkLst>
        <pc:spChg chg="mod">
          <ac:chgData name="Thomas Bäck" userId="6032ee39d6146b79" providerId="LiveId" clId="{38E3E57B-7C8A-4794-8F66-B7FED3981C5C}" dt="2018-12-18T18:16:38.748" v="97" actId="20577"/>
          <ac:spMkLst>
            <pc:docMk/>
            <pc:sldMk cId="0" sldId="1049"/>
            <ac:spMk id="9218" creationId="{00000000-0000-0000-0000-000000000000}"/>
          </ac:spMkLst>
        </pc:spChg>
        <pc:spChg chg="mod">
          <ac:chgData name="Thomas Bäck" userId="6032ee39d6146b79" providerId="LiveId" clId="{38E3E57B-7C8A-4794-8F66-B7FED3981C5C}" dt="2018-12-18T18:16:17.686" v="66" actId="20577"/>
          <ac:spMkLst>
            <pc:docMk/>
            <pc:sldMk cId="0" sldId="1049"/>
            <ac:spMk id="9219" creationId="{00000000-0000-0000-0000-000000000000}"/>
          </ac:spMkLst>
        </pc:spChg>
        <pc:picChg chg="del">
          <ac:chgData name="Thomas Bäck" userId="6032ee39d6146b79" providerId="LiveId" clId="{38E3E57B-7C8A-4794-8F66-B7FED3981C5C}" dt="2018-12-18T18:15:47.452" v="0" actId="478"/>
          <ac:picMkLst>
            <pc:docMk/>
            <pc:sldMk cId="0" sldId="1049"/>
            <ac:picMk id="3" creationId="{22D38E3B-D8BA-4F07-B4E6-2B4506432B74}"/>
          </ac:picMkLst>
        </pc:picChg>
      </pc:sldChg>
      <pc:sldMasterChg chg="modSp delSldLayout">
        <pc:chgData name="Thomas Bäck" userId="6032ee39d6146b79" providerId="LiveId" clId="{38E3E57B-7C8A-4794-8F66-B7FED3981C5C}" dt="2018-12-18T22:33:08.714" v="3135" actId="2696"/>
        <pc:sldMasterMkLst>
          <pc:docMk/>
          <pc:sldMasterMk cId="0" sldId="2147484015"/>
        </pc:sldMasterMkLst>
        <pc:spChg chg="mod">
          <ac:chgData name="Thomas Bäck" userId="6032ee39d6146b79" providerId="LiveId" clId="{38E3E57B-7C8A-4794-8F66-B7FED3981C5C}" dt="2018-12-18T22:11:23.833" v="2002" actId="1076"/>
          <ac:spMkLst>
            <pc:docMk/>
            <pc:sldMasterMk cId="0" sldId="2147484015"/>
            <ac:spMk id="1027" creationId="{00000000-0000-0000-0000-000000000000}"/>
          </ac:spMkLst>
        </pc:spChg>
      </pc:sldMasterChg>
    </pc:docChg>
  </pc:docChgLst>
  <pc:docChgLst>
    <pc:chgData name="Thomas Bäck" userId="6032ee39d6146b79" providerId="LiveId" clId="{BCEE7677-EBBE-4BE0-9C72-B068E8856658}"/>
    <pc:docChg chg="custSel addSld modSld sldOrd">
      <pc:chgData name="Thomas Bäck" userId="6032ee39d6146b79" providerId="LiveId" clId="{BCEE7677-EBBE-4BE0-9C72-B068E8856658}" dt="2019-03-18T19:27:07.187" v="1126" actId="20577"/>
      <pc:docMkLst>
        <pc:docMk/>
      </pc:docMkLst>
      <pc:sldChg chg="addSp modSp">
        <pc:chgData name="Thomas Bäck" userId="6032ee39d6146b79" providerId="LiveId" clId="{BCEE7677-EBBE-4BE0-9C72-B068E8856658}" dt="2019-03-18T19:24:04.272" v="1068" actId="20577"/>
        <pc:sldMkLst>
          <pc:docMk/>
          <pc:sldMk cId="0" sldId="1049"/>
        </pc:sldMkLst>
        <pc:spChg chg="add mod">
          <ac:chgData name="Thomas Bäck" userId="6032ee39d6146b79" providerId="LiveId" clId="{BCEE7677-EBBE-4BE0-9C72-B068E8856658}" dt="2019-03-18T19:19:58.611" v="1059" actId="20577"/>
          <ac:spMkLst>
            <pc:docMk/>
            <pc:sldMk cId="0" sldId="1049"/>
            <ac:spMk id="4" creationId="{3355DCA0-538E-4E75-8ED2-BD36353AA39C}"/>
          </ac:spMkLst>
        </pc:spChg>
        <pc:spChg chg="mod">
          <ac:chgData name="Thomas Bäck" userId="6032ee39d6146b79" providerId="LiveId" clId="{BCEE7677-EBBE-4BE0-9C72-B068E8856658}" dt="2019-03-18T19:24:04.272" v="1068" actId="20577"/>
          <ac:spMkLst>
            <pc:docMk/>
            <pc:sldMk cId="0" sldId="1049"/>
            <ac:spMk id="9218" creationId="{00000000-0000-0000-0000-000000000000}"/>
          </ac:spMkLst>
        </pc:spChg>
      </pc:sldChg>
      <pc:sldChg chg="modSp">
        <pc:chgData name="Thomas Bäck" userId="6032ee39d6146b79" providerId="LiveId" clId="{BCEE7677-EBBE-4BE0-9C72-B068E8856658}" dt="2019-03-18T19:22:26.926" v="1062" actId="207"/>
        <pc:sldMkLst>
          <pc:docMk/>
          <pc:sldMk cId="792348018" sldId="1532"/>
        </pc:sldMkLst>
        <pc:spChg chg="mod">
          <ac:chgData name="Thomas Bäck" userId="6032ee39d6146b79" providerId="LiveId" clId="{BCEE7677-EBBE-4BE0-9C72-B068E8856658}" dt="2019-03-18T19:22:26.926" v="1062" actId="207"/>
          <ac:spMkLst>
            <pc:docMk/>
            <pc:sldMk cId="792348018" sldId="1532"/>
            <ac:spMk id="2" creationId="{D2018DBE-FDCA-43E0-9E20-18855688169D}"/>
          </ac:spMkLst>
        </pc:spChg>
        <pc:spChg chg="mod">
          <ac:chgData name="Thomas Bäck" userId="6032ee39d6146b79" providerId="LiveId" clId="{BCEE7677-EBBE-4BE0-9C72-B068E8856658}" dt="2019-03-18T19:22:08.870" v="1060" actId="207"/>
          <ac:spMkLst>
            <pc:docMk/>
            <pc:sldMk cId="792348018" sldId="1532"/>
            <ac:spMk id="37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22:19.263" v="1061" actId="207"/>
          <ac:spMkLst>
            <pc:docMk/>
            <pc:sldMk cId="792348018" sldId="1532"/>
            <ac:spMk id="51" creationId="{DDAAF977-8321-4B73-A145-5F653A5244EC}"/>
          </ac:spMkLst>
        </pc:spChg>
        <pc:spChg chg="mod">
          <ac:chgData name="Thomas Bäck" userId="6032ee39d6146b79" providerId="LiveId" clId="{BCEE7677-EBBE-4BE0-9C72-B068E8856658}" dt="2019-03-18T19:22:08.870" v="1060" actId="207"/>
          <ac:spMkLst>
            <pc:docMk/>
            <pc:sldMk cId="792348018" sldId="1532"/>
            <ac:spMk id="52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22:08.870" v="1060" actId="207"/>
          <ac:spMkLst>
            <pc:docMk/>
            <pc:sldMk cId="792348018" sldId="1532"/>
            <ac:spMk id="53" creationId="{00000000-0000-0000-0000-000000000000}"/>
          </ac:spMkLst>
        </pc:spChg>
        <pc:grpChg chg="mod">
          <ac:chgData name="Thomas Bäck" userId="6032ee39d6146b79" providerId="LiveId" clId="{BCEE7677-EBBE-4BE0-9C72-B068E8856658}" dt="2019-03-18T19:22:08.870" v="1060" actId="207"/>
          <ac:grpSpMkLst>
            <pc:docMk/>
            <pc:sldMk cId="792348018" sldId="1532"/>
            <ac:grpSpMk id="77" creationId="{00000000-0000-0000-0000-000000000000}"/>
          </ac:grpSpMkLst>
        </pc:grpChg>
      </pc:sldChg>
      <pc:sldChg chg="modSp">
        <pc:chgData name="Thomas Bäck" userId="6032ee39d6146b79" providerId="LiveId" clId="{BCEE7677-EBBE-4BE0-9C72-B068E8856658}" dt="2019-03-18T19:07:14.243" v="908" actId="14100"/>
        <pc:sldMkLst>
          <pc:docMk/>
          <pc:sldMk cId="903105742" sldId="1573"/>
        </pc:sldMkLst>
        <pc:spChg chg="mod">
          <ac:chgData name="Thomas Bäck" userId="6032ee39d6146b79" providerId="LiveId" clId="{BCEE7677-EBBE-4BE0-9C72-B068E8856658}" dt="2019-03-18T19:07:14.243" v="908" actId="14100"/>
          <ac:spMkLst>
            <pc:docMk/>
            <pc:sldMk cId="903105742" sldId="1573"/>
            <ac:spMk id="17" creationId="{00000000-0000-0000-0000-000000000000}"/>
          </ac:spMkLst>
        </pc:spChg>
      </pc:sldChg>
      <pc:sldChg chg="modSp">
        <pc:chgData name="Thomas Bäck" userId="6032ee39d6146b79" providerId="LiveId" clId="{BCEE7677-EBBE-4BE0-9C72-B068E8856658}" dt="2019-03-18T19:03:23.932" v="867" actId="20577"/>
        <pc:sldMkLst>
          <pc:docMk/>
          <pc:sldMk cId="1982234413" sldId="1577"/>
        </pc:sldMkLst>
        <pc:spChg chg="mod">
          <ac:chgData name="Thomas Bäck" userId="6032ee39d6146b79" providerId="LiveId" clId="{BCEE7677-EBBE-4BE0-9C72-B068E8856658}" dt="2019-03-18T19:03:23.932" v="867" actId="20577"/>
          <ac:spMkLst>
            <pc:docMk/>
            <pc:sldMk cId="1982234413" sldId="1577"/>
            <ac:spMk id="21" creationId="{00000000-0000-0000-0000-000000000000}"/>
          </ac:spMkLst>
        </pc:spChg>
      </pc:sldChg>
      <pc:sldChg chg="modSp">
        <pc:chgData name="Thomas Bäck" userId="6032ee39d6146b79" providerId="LiveId" clId="{BCEE7677-EBBE-4BE0-9C72-B068E8856658}" dt="2019-03-18T19:04:04.260" v="868" actId="20577"/>
        <pc:sldMkLst>
          <pc:docMk/>
          <pc:sldMk cId="968969755" sldId="1586"/>
        </pc:sldMkLst>
        <pc:spChg chg="mod">
          <ac:chgData name="Thomas Bäck" userId="6032ee39d6146b79" providerId="LiveId" clId="{BCEE7677-EBBE-4BE0-9C72-B068E8856658}" dt="2019-03-18T19:04:04.260" v="868" actId="20577"/>
          <ac:spMkLst>
            <pc:docMk/>
            <pc:sldMk cId="968969755" sldId="1586"/>
            <ac:spMk id="4" creationId="{00000000-0000-0000-0000-000000000000}"/>
          </ac:spMkLst>
        </pc:spChg>
      </pc:sldChg>
      <pc:sldChg chg="modSp">
        <pc:chgData name="Thomas Bäck" userId="6032ee39d6146b79" providerId="LiveId" clId="{BCEE7677-EBBE-4BE0-9C72-B068E8856658}" dt="2019-03-18T19:04:32.929" v="871" actId="207"/>
        <pc:sldMkLst>
          <pc:docMk/>
          <pc:sldMk cId="408198627" sldId="1589"/>
        </pc:sldMkLst>
        <pc:spChg chg="mod">
          <ac:chgData name="Thomas Bäck" userId="6032ee39d6146b79" providerId="LiveId" clId="{BCEE7677-EBBE-4BE0-9C72-B068E8856658}" dt="2019-03-18T19:04:24.328" v="869" actId="207"/>
          <ac:spMkLst>
            <pc:docMk/>
            <pc:sldMk cId="408198627" sldId="1589"/>
            <ac:spMk id="4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4.328" v="869" actId="207"/>
          <ac:spMkLst>
            <pc:docMk/>
            <pc:sldMk cId="408198627" sldId="1589"/>
            <ac:spMk id="5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4.328" v="869" actId="207"/>
          <ac:spMkLst>
            <pc:docMk/>
            <pc:sldMk cId="408198627" sldId="1589"/>
            <ac:spMk id="6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4.328" v="869" actId="207"/>
          <ac:spMkLst>
            <pc:docMk/>
            <pc:sldMk cId="408198627" sldId="1589"/>
            <ac:spMk id="7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4.328" v="869" actId="207"/>
          <ac:spMkLst>
            <pc:docMk/>
            <pc:sldMk cId="408198627" sldId="1589"/>
            <ac:spMk id="8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32.929" v="871" actId="207"/>
          <ac:spMkLst>
            <pc:docMk/>
            <pc:sldMk cId="408198627" sldId="1589"/>
            <ac:spMk id="15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32.929" v="871" actId="207"/>
          <ac:spMkLst>
            <pc:docMk/>
            <pc:sldMk cId="408198627" sldId="1589"/>
            <ac:spMk id="16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9.141" v="870" actId="207"/>
          <ac:spMkLst>
            <pc:docMk/>
            <pc:sldMk cId="408198627" sldId="1589"/>
            <ac:spMk id="25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9.141" v="870" actId="207"/>
          <ac:spMkLst>
            <pc:docMk/>
            <pc:sldMk cId="408198627" sldId="1589"/>
            <ac:spMk id="26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9.141" v="870" actId="207"/>
          <ac:spMkLst>
            <pc:docMk/>
            <pc:sldMk cId="408198627" sldId="1589"/>
            <ac:spMk id="27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9.141" v="870" actId="207"/>
          <ac:spMkLst>
            <pc:docMk/>
            <pc:sldMk cId="408198627" sldId="1589"/>
            <ac:spMk id="28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9.141" v="870" actId="207"/>
          <ac:spMkLst>
            <pc:docMk/>
            <pc:sldMk cId="408198627" sldId="1589"/>
            <ac:spMk id="29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9.141" v="870" actId="207"/>
          <ac:spMkLst>
            <pc:docMk/>
            <pc:sldMk cId="408198627" sldId="1589"/>
            <ac:spMk id="30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4:29.141" v="870" actId="207"/>
          <ac:spMkLst>
            <pc:docMk/>
            <pc:sldMk cId="408198627" sldId="1589"/>
            <ac:spMk id="31" creationId="{00000000-0000-0000-0000-000000000000}"/>
          </ac:spMkLst>
        </pc:spChg>
      </pc:sldChg>
      <pc:sldChg chg="modSp">
        <pc:chgData name="Thomas Bäck" userId="6032ee39d6146b79" providerId="LiveId" clId="{BCEE7677-EBBE-4BE0-9C72-B068E8856658}" dt="2019-03-18T19:04:45.483" v="872" actId="20577"/>
        <pc:sldMkLst>
          <pc:docMk/>
          <pc:sldMk cId="1898728252" sldId="1592"/>
        </pc:sldMkLst>
        <pc:spChg chg="mod">
          <ac:chgData name="Thomas Bäck" userId="6032ee39d6146b79" providerId="LiveId" clId="{BCEE7677-EBBE-4BE0-9C72-B068E8856658}" dt="2019-03-18T19:04:45.483" v="872" actId="20577"/>
          <ac:spMkLst>
            <pc:docMk/>
            <pc:sldMk cId="1898728252" sldId="1592"/>
            <ac:spMk id="21" creationId="{00000000-0000-0000-0000-000000000000}"/>
          </ac:spMkLst>
        </pc:spChg>
      </pc:sldChg>
      <pc:sldChg chg="modSp">
        <pc:chgData name="Thomas Bäck" userId="6032ee39d6146b79" providerId="LiveId" clId="{BCEE7677-EBBE-4BE0-9C72-B068E8856658}" dt="2019-03-18T19:06:00.681" v="889" actId="403"/>
        <pc:sldMkLst>
          <pc:docMk/>
          <pc:sldMk cId="1540757717" sldId="1593"/>
        </pc:sldMkLst>
        <pc:spChg chg="mod">
          <ac:chgData name="Thomas Bäck" userId="6032ee39d6146b79" providerId="LiveId" clId="{BCEE7677-EBBE-4BE0-9C72-B068E8856658}" dt="2019-03-18T19:06:00.681" v="889" actId="403"/>
          <ac:spMkLst>
            <pc:docMk/>
            <pc:sldMk cId="1540757717" sldId="1593"/>
            <ac:spMk id="11" creationId="{00000000-0000-0000-0000-000000000000}"/>
          </ac:spMkLst>
        </pc:spChg>
        <pc:spChg chg="mod">
          <ac:chgData name="Thomas Bäck" userId="6032ee39d6146b79" providerId="LiveId" clId="{BCEE7677-EBBE-4BE0-9C72-B068E8856658}" dt="2019-03-18T19:05:22.325" v="882" actId="20577"/>
          <ac:spMkLst>
            <pc:docMk/>
            <pc:sldMk cId="1540757717" sldId="1593"/>
            <ac:spMk id="21" creationId="{00000000-0000-0000-0000-000000000000}"/>
          </ac:spMkLst>
        </pc:spChg>
      </pc:sldChg>
      <pc:sldChg chg="modSp">
        <pc:chgData name="Thomas Bäck" userId="6032ee39d6146b79" providerId="LiveId" clId="{BCEE7677-EBBE-4BE0-9C72-B068E8856658}" dt="2019-03-18T19:06:49.656" v="900" actId="1076"/>
        <pc:sldMkLst>
          <pc:docMk/>
          <pc:sldMk cId="1903267591" sldId="1594"/>
        </pc:sldMkLst>
        <pc:spChg chg="mod">
          <ac:chgData name="Thomas Bäck" userId="6032ee39d6146b79" providerId="LiveId" clId="{BCEE7677-EBBE-4BE0-9C72-B068E8856658}" dt="2019-03-18T19:06:42.227" v="899" actId="20577"/>
          <ac:spMkLst>
            <pc:docMk/>
            <pc:sldMk cId="1903267591" sldId="1594"/>
            <ac:spMk id="21" creationId="{00000000-0000-0000-0000-000000000000}"/>
          </ac:spMkLst>
        </pc:spChg>
        <pc:picChg chg="mod">
          <ac:chgData name="Thomas Bäck" userId="6032ee39d6146b79" providerId="LiveId" clId="{BCEE7677-EBBE-4BE0-9C72-B068E8856658}" dt="2019-03-18T19:06:49.656" v="900" actId="1076"/>
          <ac:picMkLst>
            <pc:docMk/>
            <pc:sldMk cId="1903267591" sldId="1594"/>
            <ac:picMk id="28" creationId="{00000000-0000-0000-0000-000000000000}"/>
          </ac:picMkLst>
        </pc:picChg>
      </pc:sldChg>
      <pc:sldChg chg="modSp">
        <pc:chgData name="Thomas Bäck" userId="6032ee39d6146b79" providerId="LiveId" clId="{BCEE7677-EBBE-4BE0-9C72-B068E8856658}" dt="2019-03-18T19:07:36.761" v="920" actId="166"/>
        <pc:sldMkLst>
          <pc:docMk/>
          <pc:sldMk cId="293739032" sldId="1596"/>
        </pc:sldMkLst>
        <pc:spChg chg="mod ord">
          <ac:chgData name="Thomas Bäck" userId="6032ee39d6146b79" providerId="LiveId" clId="{BCEE7677-EBBE-4BE0-9C72-B068E8856658}" dt="2019-03-18T19:07:36.761" v="920" actId="166"/>
          <ac:spMkLst>
            <pc:docMk/>
            <pc:sldMk cId="293739032" sldId="1596"/>
            <ac:spMk id="23558" creationId="{00000000-0000-0000-0000-000000000000}"/>
          </ac:spMkLst>
        </pc:spChg>
      </pc:sldChg>
      <pc:sldChg chg="addSp delSp modSp">
        <pc:chgData name="Thomas Bäck" userId="6032ee39d6146b79" providerId="LiveId" clId="{BCEE7677-EBBE-4BE0-9C72-B068E8856658}" dt="2019-03-18T19:07:55.901" v="924" actId="1076"/>
        <pc:sldMkLst>
          <pc:docMk/>
          <pc:sldMk cId="251934017" sldId="1597"/>
        </pc:sldMkLst>
        <pc:spChg chg="add del mod">
          <ac:chgData name="Thomas Bäck" userId="6032ee39d6146b79" providerId="LiveId" clId="{BCEE7677-EBBE-4BE0-9C72-B068E8856658}" dt="2019-03-18T19:07:52.886" v="923" actId="478"/>
          <ac:spMkLst>
            <pc:docMk/>
            <pc:sldMk cId="251934017" sldId="1597"/>
            <ac:spMk id="4" creationId="{C248F6E3-0FA7-4C64-9479-C95F345987D3}"/>
          </ac:spMkLst>
        </pc:spChg>
        <pc:spChg chg="add mod">
          <ac:chgData name="Thomas Bäck" userId="6032ee39d6146b79" providerId="LiveId" clId="{BCEE7677-EBBE-4BE0-9C72-B068E8856658}" dt="2019-03-18T19:07:55.901" v="924" actId="1076"/>
          <ac:spMkLst>
            <pc:docMk/>
            <pc:sldMk cId="251934017" sldId="1597"/>
            <ac:spMk id="8" creationId="{0F81F4C3-EB60-40F1-9F7B-16BA0C417333}"/>
          </ac:spMkLst>
        </pc:spChg>
        <pc:spChg chg="del">
          <ac:chgData name="Thomas Bäck" userId="6032ee39d6146b79" providerId="LiveId" clId="{BCEE7677-EBBE-4BE0-9C72-B068E8856658}" dt="2019-03-18T19:07:49.558" v="921" actId="478"/>
          <ac:spMkLst>
            <pc:docMk/>
            <pc:sldMk cId="251934017" sldId="1597"/>
            <ac:spMk id="23558" creationId="{00000000-0000-0000-0000-000000000000}"/>
          </ac:spMkLst>
        </pc:spChg>
      </pc:sldChg>
      <pc:sldChg chg="modSp">
        <pc:chgData name="Thomas Bäck" userId="6032ee39d6146b79" providerId="LiveId" clId="{BCEE7677-EBBE-4BE0-9C72-B068E8856658}" dt="2019-03-18T19:18:09.150" v="1050" actId="20577"/>
        <pc:sldMkLst>
          <pc:docMk/>
          <pc:sldMk cId="891821645" sldId="1599"/>
        </pc:sldMkLst>
        <pc:spChg chg="mod">
          <ac:chgData name="Thomas Bäck" userId="6032ee39d6146b79" providerId="LiveId" clId="{BCEE7677-EBBE-4BE0-9C72-B068E8856658}" dt="2019-03-18T19:18:09.150" v="1050" actId="20577"/>
          <ac:spMkLst>
            <pc:docMk/>
            <pc:sldMk cId="891821645" sldId="1599"/>
            <ac:spMk id="2" creationId="{00000000-0000-0000-0000-000000000000}"/>
          </ac:spMkLst>
        </pc:spChg>
      </pc:sldChg>
      <pc:sldChg chg="addSp delSp modSp add ord modAnim">
        <pc:chgData name="Thomas Bäck" userId="6032ee39d6146b79" providerId="LiveId" clId="{BCEE7677-EBBE-4BE0-9C72-B068E8856658}" dt="2019-03-18T19:27:07.187" v="1126" actId="20577"/>
        <pc:sldMkLst>
          <pc:docMk/>
          <pc:sldMk cId="4204983287" sldId="1601"/>
        </pc:sldMkLst>
        <pc:spChg chg="mod">
          <ac:chgData name="Thomas Bäck" userId="6032ee39d6146b79" providerId="LiveId" clId="{BCEE7677-EBBE-4BE0-9C72-B068E8856658}" dt="2019-03-18T19:27:07.187" v="1126" actId="20577"/>
          <ac:spMkLst>
            <pc:docMk/>
            <pc:sldMk cId="4204983287" sldId="1601"/>
            <ac:spMk id="2" creationId="{2FD239B6-1868-4F84-8A8A-BD259FDD1FE4}"/>
          </ac:spMkLst>
        </pc:spChg>
        <pc:spChg chg="del">
          <ac:chgData name="Thomas Bäck" userId="6032ee39d6146b79" providerId="LiveId" clId="{BCEE7677-EBBE-4BE0-9C72-B068E8856658}" dt="2019-03-18T18:48:04.320" v="15" actId="1032"/>
          <ac:spMkLst>
            <pc:docMk/>
            <pc:sldMk cId="4204983287" sldId="1601"/>
            <ac:spMk id="3" creationId="{DA4BF2FC-AFC4-4736-A697-6F4385784DC6}"/>
          </ac:spMkLst>
        </pc:spChg>
        <pc:spChg chg="add del mod">
          <ac:chgData name="Thomas Bäck" userId="6032ee39d6146b79" providerId="LiveId" clId="{BCEE7677-EBBE-4BE0-9C72-B068E8856658}" dt="2019-03-18T18:49:10.806" v="60" actId="1032"/>
          <ac:spMkLst>
            <pc:docMk/>
            <pc:sldMk cId="4204983287" sldId="1601"/>
            <ac:spMk id="5" creationId="{A839470C-704D-4FDF-8DD8-921CE86AB7C9}"/>
          </ac:spMkLst>
        </pc:spChg>
        <pc:spChg chg="add mod">
          <ac:chgData name="Thomas Bäck" userId="6032ee39d6146b79" providerId="LiveId" clId="{BCEE7677-EBBE-4BE0-9C72-B068E8856658}" dt="2019-03-18T18:58:22.403" v="628" actId="1076"/>
          <ac:spMkLst>
            <pc:docMk/>
            <pc:sldMk cId="4204983287" sldId="1601"/>
            <ac:spMk id="7" creationId="{A2957438-E740-4F37-85F2-02360F748AD4}"/>
          </ac:spMkLst>
        </pc:spChg>
        <pc:spChg chg="add mod">
          <ac:chgData name="Thomas Bäck" userId="6032ee39d6146b79" providerId="LiveId" clId="{BCEE7677-EBBE-4BE0-9C72-B068E8856658}" dt="2019-03-18T18:59:40.915" v="711" actId="122"/>
          <ac:spMkLst>
            <pc:docMk/>
            <pc:sldMk cId="4204983287" sldId="1601"/>
            <ac:spMk id="8" creationId="{12FE74D4-4A0D-4210-AD25-86A95AB21010}"/>
          </ac:spMkLst>
        </pc:spChg>
        <pc:spChg chg="add mod">
          <ac:chgData name="Thomas Bäck" userId="6032ee39d6146b79" providerId="LiveId" clId="{BCEE7677-EBBE-4BE0-9C72-B068E8856658}" dt="2019-03-18T18:59:38.134" v="710" actId="122"/>
          <ac:spMkLst>
            <pc:docMk/>
            <pc:sldMk cId="4204983287" sldId="1601"/>
            <ac:spMk id="9" creationId="{096949F4-DD18-4A1B-A70E-B6224EC90BCD}"/>
          </ac:spMkLst>
        </pc:spChg>
        <pc:spChg chg="add mod">
          <ac:chgData name="Thomas Bäck" userId="6032ee39d6146b79" providerId="LiveId" clId="{BCEE7677-EBBE-4BE0-9C72-B068E8856658}" dt="2019-03-18T18:59:34.795" v="709" actId="122"/>
          <ac:spMkLst>
            <pc:docMk/>
            <pc:sldMk cId="4204983287" sldId="1601"/>
            <ac:spMk id="10" creationId="{026A060B-C6E7-4A1D-84C6-B861A138AD9E}"/>
          </ac:spMkLst>
        </pc:spChg>
        <pc:spChg chg="add mod">
          <ac:chgData name="Thomas Bäck" userId="6032ee39d6146b79" providerId="LiveId" clId="{BCEE7677-EBBE-4BE0-9C72-B068E8856658}" dt="2019-03-18T19:00:01.449" v="742" actId="20577"/>
          <ac:spMkLst>
            <pc:docMk/>
            <pc:sldMk cId="4204983287" sldId="1601"/>
            <ac:spMk id="11" creationId="{97C1996E-8233-4EE7-A357-83022C68AA20}"/>
          </ac:spMkLst>
        </pc:spChg>
        <pc:spChg chg="add mod">
          <ac:chgData name="Thomas Bäck" userId="6032ee39d6146b79" providerId="LiveId" clId="{BCEE7677-EBBE-4BE0-9C72-B068E8856658}" dt="2019-03-18T19:00:34.527" v="759" actId="1076"/>
          <ac:spMkLst>
            <pc:docMk/>
            <pc:sldMk cId="4204983287" sldId="1601"/>
            <ac:spMk id="12" creationId="{B77DC802-75C0-4AAC-89E2-F678AE2C4F93}"/>
          </ac:spMkLst>
        </pc:spChg>
        <pc:graphicFrameChg chg="add del mod">
          <ac:chgData name="Thomas Bäck" userId="6032ee39d6146b79" providerId="LiveId" clId="{BCEE7677-EBBE-4BE0-9C72-B068E8856658}" dt="2019-03-18T18:48:50.215" v="59" actId="478"/>
          <ac:graphicFrameMkLst>
            <pc:docMk/>
            <pc:sldMk cId="4204983287" sldId="1601"/>
            <ac:graphicFrameMk id="4" creationId="{6C1CE09E-AF8F-4DCD-8F22-19025AD4429B}"/>
          </ac:graphicFrameMkLst>
        </pc:graphicFrameChg>
        <pc:graphicFrameChg chg="add mod">
          <ac:chgData name="Thomas Bäck" userId="6032ee39d6146b79" providerId="LiveId" clId="{BCEE7677-EBBE-4BE0-9C72-B068E8856658}" dt="2019-03-18T18:56:12.636" v="535" actId="20577"/>
          <ac:graphicFrameMkLst>
            <pc:docMk/>
            <pc:sldMk cId="4204983287" sldId="1601"/>
            <ac:graphicFrameMk id="6" creationId="{146D01FF-D298-4F56-8D8C-50300B718002}"/>
          </ac:graphicFrameMkLst>
        </pc:graphicFrameChg>
      </pc:sldChg>
    </pc:docChg>
  </pc:docChgLst>
  <pc:docChgLst>
    <pc:chgData name="Thomas Bäck" userId="6032ee39d6146b79" providerId="LiveId" clId="{458FEBC4-ECDE-4F7C-BE49-CCFE40B18756}"/>
    <pc:docChg chg="undo custSel addSld delSld modSld">
      <pc:chgData name="Thomas Bäck" userId="6032ee39d6146b79" providerId="LiveId" clId="{458FEBC4-ECDE-4F7C-BE49-CCFE40B18756}" dt="2018-12-19T02:59:11.951" v="898" actId="20577"/>
      <pc:docMkLst>
        <pc:docMk/>
      </pc:docMkLst>
      <pc:sldChg chg="modSp">
        <pc:chgData name="Thomas Bäck" userId="6032ee39d6146b79" providerId="LiveId" clId="{458FEBC4-ECDE-4F7C-BE49-CCFE40B18756}" dt="2018-12-19T01:46:02.371" v="37" actId="14100"/>
        <pc:sldMkLst>
          <pc:docMk/>
          <pc:sldMk cId="0" sldId="1049"/>
        </pc:sldMkLst>
        <pc:spChg chg="mod">
          <ac:chgData name="Thomas Bäck" userId="6032ee39d6146b79" providerId="LiveId" clId="{458FEBC4-ECDE-4F7C-BE49-CCFE40B18756}" dt="2018-12-19T01:46:02.371" v="37" actId="14100"/>
          <ac:spMkLst>
            <pc:docMk/>
            <pc:sldMk cId="0" sldId="1049"/>
            <ac:spMk id="9219" creationId="{00000000-0000-0000-0000-000000000000}"/>
          </ac:spMkLst>
        </pc:spChg>
      </pc:sldChg>
      <pc:sldMasterChg chg="delSldLayout">
        <pc:chgData name="Thomas Bäck" userId="6032ee39d6146b79" providerId="LiveId" clId="{458FEBC4-ECDE-4F7C-BE49-CCFE40B18756}" dt="2018-12-19T02:56:32.481" v="562" actId="2696"/>
        <pc:sldMasterMkLst>
          <pc:docMk/>
          <pc:sldMasterMk cId="0" sldId="2147484015"/>
        </pc:sldMasterMkLst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vert="horz" wrap="square" lIns="92961" tIns="46480" rIns="92961" bIns="46480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Minion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2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3988" y="0"/>
            <a:ext cx="3032125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vert="horz" wrap="square" lIns="92961" tIns="46480" rIns="92961" bIns="46480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pPr>
              <a:defRPr/>
            </a:pPr>
            <a:fld id="{1E19BF33-B431-4F26-B834-ED93891CDDF4}" type="datetimeFigureOut">
              <a:rPr lang="en-US"/>
              <a:pPr>
                <a:defRPr/>
              </a:pPr>
              <a:t>6/27/19</a:t>
            </a:fld>
            <a:endParaRPr lang="en-US"/>
          </a:p>
        </p:txBody>
      </p:sp>
      <p:sp>
        <p:nvSpPr>
          <p:cNvPr id="152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05863"/>
            <a:ext cx="3032125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vert="horz" wrap="square" lIns="92961" tIns="46480" rIns="92961" bIns="46480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Minion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2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3988" y="8805863"/>
            <a:ext cx="3032125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vert="horz" wrap="square" lIns="92961" tIns="46480" rIns="92961" bIns="4648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fld id="{EE79C7D1-365C-46FC-A3E8-875EABD2AF29}" type="slidenum">
              <a:rPr lang="en-US" altLang="de-DE"/>
              <a:pPr/>
              <a:t>‹#›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vert="horz" wrap="square" lIns="92961" tIns="46480" rIns="92961" bIns="46480" numCol="1" anchor="t" anchorCtr="0" compatLnSpc="1">
            <a:prstTxWarp prst="textNoShape">
              <a:avLst/>
            </a:prstTxWarp>
          </a:bodyPr>
          <a:lstStyle>
            <a:lvl1pPr defTabSz="930275" eaLnBrk="1" hangingPunct="1">
              <a:defRPr sz="1300">
                <a:latin typeface="Minion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 bwMode="auto">
          <a:xfrm>
            <a:off x="3963988" y="0"/>
            <a:ext cx="3032125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vert="horz" wrap="square" lIns="92961" tIns="46480" rIns="92961" bIns="46480" numCol="1" anchor="t" anchorCtr="0" compatLnSpc="1">
            <a:prstTxWarp prst="textNoShape">
              <a:avLst/>
            </a:prstTxWarp>
          </a:bodyPr>
          <a:lstStyle>
            <a:lvl1pPr algn="r" defTabSz="930275" eaLnBrk="1" hangingPunct="1">
              <a:defRPr sz="1300"/>
            </a:lvl1pPr>
          </a:lstStyle>
          <a:p>
            <a:pPr>
              <a:defRPr/>
            </a:pPr>
            <a:fld id="{C8D5EF3D-93CA-42B7-BC99-9F91E4A39FDA}" type="datetimeFigureOut">
              <a:rPr lang="nl-NL"/>
              <a:pPr>
                <a:defRPr/>
              </a:pPr>
              <a:t>27-06-19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5325"/>
            <a:ext cx="6178550" cy="3476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 bwMode="auto">
          <a:xfrm>
            <a:off x="698500" y="4403725"/>
            <a:ext cx="5600700" cy="41719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vert="horz" wrap="square" lIns="92961" tIns="46480" rIns="92961" bIns="4648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noProof="0"/>
              <a:t>Klik om de modelstijlen te bewerken</a:t>
            </a:r>
          </a:p>
          <a:p>
            <a:pPr lvl="1"/>
            <a:r>
              <a:rPr lang="nl-NL" noProof="0"/>
              <a:t>Tweede niveau</a:t>
            </a:r>
          </a:p>
          <a:p>
            <a:pPr lvl="2"/>
            <a:r>
              <a:rPr lang="nl-NL" noProof="0"/>
              <a:t>Derde niveau</a:t>
            </a:r>
          </a:p>
          <a:p>
            <a:pPr lvl="3"/>
            <a:r>
              <a:rPr lang="nl-NL" noProof="0"/>
              <a:t>Vierde niveau</a:t>
            </a:r>
          </a:p>
          <a:p>
            <a:pPr lvl="4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 bwMode="auto">
          <a:xfrm>
            <a:off x="0" y="8805863"/>
            <a:ext cx="3032125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vert="horz" wrap="square" lIns="92961" tIns="46480" rIns="92961" bIns="46480" numCol="1" anchor="b" anchorCtr="0" compatLnSpc="1">
            <a:prstTxWarp prst="textNoShape">
              <a:avLst/>
            </a:prstTxWarp>
          </a:bodyPr>
          <a:lstStyle>
            <a:lvl1pPr defTabSz="930275" eaLnBrk="1" hangingPunct="1">
              <a:defRPr sz="1300">
                <a:latin typeface="Minion"/>
                <a:ea typeface="+mn-ea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 bwMode="auto">
          <a:xfrm>
            <a:off x="3963988" y="8805863"/>
            <a:ext cx="3032125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vert="horz" wrap="square" lIns="92961" tIns="46480" rIns="92961" bIns="46480" numCol="1" anchor="b" anchorCtr="0" compatLnSpc="1">
            <a:prstTxWarp prst="textNoShape">
              <a:avLst/>
            </a:prstTxWarp>
          </a:bodyPr>
          <a:lstStyle>
            <a:lvl1pPr algn="r" defTabSz="930275" eaLnBrk="1" hangingPunct="1">
              <a:defRPr sz="1300"/>
            </a:lvl1pPr>
          </a:lstStyle>
          <a:p>
            <a:fld id="{AD38D7B7-EFB2-47AC-A36C-E6A290E2B2A6}" type="slidenum">
              <a:rPr lang="nl-NL" altLang="de-DE"/>
              <a:pPr/>
              <a:t>‹#›</a:t>
            </a:fld>
            <a:endParaRPr lang="nl-NL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B6C2F37-4BCF-44C2-BDD1-FFEC261B8DC2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3862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5325"/>
            <a:ext cx="6178550" cy="3476625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38D7B7-EFB2-47AC-A36C-E6A290E2B2A6}" type="slidenum">
              <a:rPr lang="nl-NL" altLang="de-DE" smtClean="0"/>
              <a:pPr/>
              <a:t>2</a:t>
            </a:fld>
            <a:endParaRPr lang="nl-NL" altLang="de-DE"/>
          </a:p>
        </p:txBody>
      </p:sp>
    </p:spTree>
    <p:extLst>
      <p:ext uri="{BB962C8B-B14F-4D97-AF65-F5344CB8AC3E}">
        <p14:creationId xmlns:p14="http://schemas.microsoft.com/office/powerpoint/2010/main" val="1655576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8592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5057780"/>
            <a:ext cx="12192000" cy="143827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nl-NL" sz="2000"/>
          </a:p>
        </p:txBody>
      </p:sp>
      <p:sp>
        <p:nvSpPr>
          <p:cNvPr id="5" name="Rectangle 43"/>
          <p:cNvSpPr>
            <a:spLocks noChangeArrowheads="1"/>
          </p:cNvSpPr>
          <p:nvPr/>
        </p:nvSpPr>
        <p:spPr bwMode="auto">
          <a:xfrm>
            <a:off x="0" y="5"/>
            <a:ext cx="12192000" cy="4340225"/>
          </a:xfrm>
          <a:prstGeom prst="rect">
            <a:avLst/>
          </a:prstGeom>
          <a:solidFill>
            <a:srgbClr val="0C257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buFontTx/>
              <a:buChar char="•"/>
              <a:defRPr/>
            </a:pPr>
            <a:endParaRPr lang="nl-NL" sz="180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6" name="Rectangle 66"/>
          <p:cNvSpPr>
            <a:spLocks noChangeArrowheads="1"/>
          </p:cNvSpPr>
          <p:nvPr/>
        </p:nvSpPr>
        <p:spPr bwMode="auto">
          <a:xfrm>
            <a:off x="0" y="6497638"/>
            <a:ext cx="12192000" cy="360362"/>
          </a:xfrm>
          <a:prstGeom prst="rect">
            <a:avLst/>
          </a:prstGeom>
          <a:solidFill>
            <a:srgbClr val="0C257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nl-NL" sz="2000"/>
          </a:p>
        </p:txBody>
      </p:sp>
      <p:sp>
        <p:nvSpPr>
          <p:cNvPr id="7" name="Text Box 70"/>
          <p:cNvSpPr txBox="1">
            <a:spLocks noChangeArrowheads="1"/>
          </p:cNvSpPr>
          <p:nvPr/>
        </p:nvSpPr>
        <p:spPr bwMode="auto">
          <a:xfrm>
            <a:off x="4032252" y="6521451"/>
            <a:ext cx="81597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2pPr>
            <a:lvl3pPr marL="1143000" indent="-228600"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3pPr>
            <a:lvl4pPr marL="1600200" indent="-228600"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4pPr>
            <a:lvl5pPr marL="2057400" indent="-228600"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sz="1600" b="1"/>
              <a:t>Discover the world at Leiden University</a:t>
            </a:r>
          </a:p>
        </p:txBody>
      </p:sp>
      <p:pic>
        <p:nvPicPr>
          <p:cNvPr id="8" name="Picture 73" descr="Logo-UniversiteitLeiden-NL-CMY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433" y="5221288"/>
            <a:ext cx="2932295" cy="113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24417" y="4508507"/>
            <a:ext cx="10752667" cy="360363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noProof="0"/>
              <a:t>Click to edit Master subtitle style</a:t>
            </a:r>
            <a:endParaRPr lang="en-US" noProof="0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4917" y="1268413"/>
            <a:ext cx="10555816" cy="1439862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nl-NL" noProof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64736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2475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60889" y="333375"/>
            <a:ext cx="2711449" cy="5543550"/>
          </a:xfrm>
        </p:spPr>
        <p:txBody>
          <a:bodyPr vert="eaVert"/>
          <a:lstStyle/>
          <a:p>
            <a:r>
              <a:rPr lang="nl-NL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4417" y="333375"/>
            <a:ext cx="7933267" cy="5543550"/>
          </a:xfrm>
        </p:spPr>
        <p:txBody>
          <a:bodyPr vert="eaVert"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1584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2472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7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9" indent="0">
              <a:buNone/>
              <a:defRPr sz="1800"/>
            </a:lvl2pPr>
            <a:lvl3pPr marL="914377" indent="0">
              <a:buNone/>
              <a:defRPr sz="1600"/>
            </a:lvl3pPr>
            <a:lvl4pPr marL="1371566" indent="0">
              <a:buNone/>
              <a:defRPr sz="1400"/>
            </a:lvl4pPr>
            <a:lvl5pPr marL="1828754" indent="0">
              <a:buNone/>
              <a:defRPr sz="1400"/>
            </a:lvl5pPr>
            <a:lvl6pPr marL="2285943" indent="0">
              <a:buNone/>
              <a:defRPr sz="1400"/>
            </a:lvl6pPr>
            <a:lvl7pPr marL="2743131" indent="0">
              <a:buNone/>
              <a:defRPr sz="1400"/>
            </a:lvl7pPr>
            <a:lvl8pPr marL="3200320" indent="0">
              <a:buNone/>
              <a:defRPr sz="1400"/>
            </a:lvl8pPr>
            <a:lvl9pPr marL="3657509" indent="0">
              <a:buNone/>
              <a:defRPr sz="1400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8100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4419" y="1268413"/>
            <a:ext cx="5321300" cy="4608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48917" y="1268413"/>
            <a:ext cx="5323416" cy="4608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2249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6178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73682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029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7" y="273057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Click to edit Master text styles</a:t>
            </a:r>
          </a:p>
          <a:p>
            <a:pPr lvl="1"/>
            <a:r>
              <a:rPr lang="nl-NL"/>
              <a:t>Second level</a:t>
            </a:r>
          </a:p>
          <a:p>
            <a:pPr lvl="2"/>
            <a:r>
              <a:rPr lang="nl-NL"/>
              <a:t>Third level</a:t>
            </a:r>
          </a:p>
          <a:p>
            <a:pPr lvl="3"/>
            <a:r>
              <a:rPr lang="nl-NL"/>
              <a:t>Fourth level</a:t>
            </a:r>
          </a:p>
          <a:p>
            <a:pPr lvl="4"/>
            <a:r>
              <a:rPr lang="nl-NL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8326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r>
              <a:rPr lang="nl-NL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nl-NL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50956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24419" y="333380"/>
            <a:ext cx="10847916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Slide title</a:t>
            </a:r>
          </a:p>
        </p:txBody>
      </p:sp>
      <p:sp>
        <p:nvSpPr>
          <p:cNvPr id="1027" name="Rectangle 46"/>
          <p:cNvSpPr>
            <a:spLocks noChangeArrowheads="1"/>
          </p:cNvSpPr>
          <p:nvPr/>
        </p:nvSpPr>
        <p:spPr bwMode="auto">
          <a:xfrm>
            <a:off x="0" y="6497638"/>
            <a:ext cx="12192000" cy="360362"/>
          </a:xfrm>
          <a:prstGeom prst="rect">
            <a:avLst/>
          </a:prstGeom>
          <a:solidFill>
            <a:srgbClr val="0C2577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nl-NL" sz="2000"/>
          </a:p>
        </p:txBody>
      </p:sp>
      <p:sp>
        <p:nvSpPr>
          <p:cNvPr id="114692" name="Text Box 64"/>
          <p:cNvSpPr txBox="1">
            <a:spLocks noChangeArrowheads="1"/>
          </p:cNvSpPr>
          <p:nvPr/>
        </p:nvSpPr>
        <p:spPr bwMode="auto">
          <a:xfrm>
            <a:off x="4032252" y="6521451"/>
            <a:ext cx="81597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2pPr>
            <a:lvl3pPr marL="1143000" indent="-228600"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3pPr>
            <a:lvl4pPr marL="1600200" indent="-228600"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4pPr>
            <a:lvl5pPr marL="2057400" indent="-228600"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bg1"/>
                </a:solidFill>
                <a:latin typeface="Minion" charset="0"/>
                <a:ea typeface="ＭＳ Ｐゴシック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en-US" sz="1600" b="1"/>
              <a:t>Discover the world at Leiden University</a:t>
            </a:r>
          </a:p>
        </p:txBody>
      </p:sp>
      <p:sp>
        <p:nvSpPr>
          <p:cNvPr id="4101" name="Rectangle 65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4419" y="1268413"/>
            <a:ext cx="10847916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Text</a:t>
            </a:r>
          </a:p>
          <a:p>
            <a:pPr lvl="0"/>
            <a:r>
              <a:rPr lang="en-US" altLang="de-DE"/>
              <a:t>Text</a:t>
            </a:r>
          </a:p>
          <a:p>
            <a:pPr lvl="1"/>
            <a:r>
              <a:rPr lang="en-US" altLang="de-DE"/>
              <a:t>Text</a:t>
            </a:r>
          </a:p>
          <a:p>
            <a:pPr lvl="2"/>
            <a:r>
              <a:rPr lang="en-US" altLang="de-DE"/>
              <a:t>Text</a:t>
            </a:r>
          </a:p>
          <a:p>
            <a:pPr lvl="3"/>
            <a:r>
              <a:rPr lang="en-US" altLang="de-DE"/>
              <a:t>Text</a:t>
            </a:r>
          </a:p>
          <a:p>
            <a:pPr lvl="4"/>
            <a:r>
              <a:rPr lang="en-US" altLang="de-DE"/>
              <a:t>Text</a:t>
            </a:r>
          </a:p>
          <a:p>
            <a:pPr lvl="4"/>
            <a:r>
              <a:rPr lang="en-US" altLang="de-DE"/>
              <a:t>Text</a:t>
            </a:r>
          </a:p>
          <a:p>
            <a:pPr lvl="0"/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1" r:id="rId1"/>
    <p:sldLayoutId id="2147484271" r:id="rId2"/>
    <p:sldLayoutId id="2147484272" r:id="rId3"/>
    <p:sldLayoutId id="2147484273" r:id="rId4"/>
    <p:sldLayoutId id="2147484274" r:id="rId5"/>
    <p:sldLayoutId id="2147484275" r:id="rId6"/>
    <p:sldLayoutId id="2147484276" r:id="rId7"/>
    <p:sldLayoutId id="2147484277" r:id="rId8"/>
    <p:sldLayoutId id="2147484278" r:id="rId9"/>
    <p:sldLayoutId id="2147484279" r:id="rId10"/>
    <p:sldLayoutId id="2147484280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+mj-lt"/>
          <a:ea typeface="ＭＳ Ｐゴシック" charset="0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  <a:ea typeface="ＭＳ Ｐゴシック" charset="0"/>
          <a:cs typeface="ＭＳ Ｐゴシック" charset="0"/>
        </a:defRPr>
      </a:lvl5pPr>
      <a:lvl6pPr marL="457189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6pPr>
      <a:lvl7pPr marL="914377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7pPr>
      <a:lvl8pPr marL="1371566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8pPr>
      <a:lvl9pPr marL="1828754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0C2577"/>
          </a:solidFill>
          <a:latin typeface="Minion" pitchFamily="2" charset="0"/>
        </a:defRPr>
      </a:lvl9pPr>
    </p:titleStyle>
    <p:bodyStyle>
      <a:lvl1pPr marL="342891" indent="-342891" algn="l" rtl="0" eaLnBrk="0" fontAlgn="base" hangingPunct="0">
        <a:spcBef>
          <a:spcPct val="0"/>
        </a:spcBef>
        <a:spcAft>
          <a:spcPct val="0"/>
        </a:spcAft>
        <a:buChar char="•"/>
        <a:defRPr sz="3200">
          <a:solidFill>
            <a:srgbClr val="0C2577"/>
          </a:solidFill>
          <a:latin typeface="+mn-lt"/>
          <a:ea typeface="ＭＳ Ｐゴシック" charset="0"/>
          <a:cs typeface="ＭＳ Ｐゴシック" charset="0"/>
        </a:defRPr>
      </a:lvl1pPr>
      <a:lvl2pPr marL="742932" indent="-285744" algn="l" rtl="0" eaLnBrk="0" fontAlgn="base" hangingPunct="0">
        <a:spcBef>
          <a:spcPct val="0"/>
        </a:spcBef>
        <a:spcAft>
          <a:spcPct val="0"/>
        </a:spcAft>
        <a:buChar char="•"/>
        <a:defRPr sz="2800">
          <a:solidFill>
            <a:srgbClr val="0C2577"/>
          </a:solidFill>
          <a:latin typeface="+mn-lt"/>
          <a:ea typeface="ＭＳ Ｐゴシック" charset="0"/>
        </a:defRPr>
      </a:lvl2pPr>
      <a:lvl3pPr marL="1142971" indent="-228594" algn="l" rtl="0" eaLnBrk="0" fontAlgn="base" hangingPunct="0">
        <a:spcBef>
          <a:spcPct val="0"/>
        </a:spcBef>
        <a:spcAft>
          <a:spcPct val="0"/>
        </a:spcAft>
        <a:buChar char="•"/>
        <a:defRPr sz="2400">
          <a:solidFill>
            <a:srgbClr val="0C2577"/>
          </a:solidFill>
          <a:latin typeface="+mn-lt"/>
          <a:ea typeface="ＭＳ Ｐゴシック" charset="0"/>
        </a:defRPr>
      </a:lvl3pPr>
      <a:lvl4pPr marL="1600160" indent="-228594" algn="l" rtl="0" eaLnBrk="0" fontAlgn="base" hangingPunct="0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  <a:ea typeface="ＭＳ Ｐゴシック" charset="0"/>
        </a:defRPr>
      </a:lvl4pPr>
      <a:lvl5pPr marL="2057349" indent="-228594" algn="l" rtl="0" eaLnBrk="0" fontAlgn="base" hangingPunct="0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  <a:ea typeface="ＭＳ Ｐゴシック" charset="0"/>
        </a:defRPr>
      </a:lvl5pPr>
      <a:lvl6pPr marL="2514537" indent="-228594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6pPr>
      <a:lvl7pPr marL="2971726" indent="-228594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7pPr>
      <a:lvl8pPr marL="3428914" indent="-228594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8pPr>
      <a:lvl9pPr marL="3886103" indent="-228594" algn="l" rtl="0" eaLnBrk="1" fontAlgn="base" hangingPunct="1">
        <a:spcBef>
          <a:spcPct val="0"/>
        </a:spcBef>
        <a:spcAft>
          <a:spcPct val="0"/>
        </a:spcAft>
        <a:buChar char="•"/>
        <a:defRPr sz="2000">
          <a:solidFill>
            <a:srgbClr val="0C2577"/>
          </a:solidFill>
          <a:latin typeface="+mn-lt"/>
        </a:defRPr>
      </a:lvl9pPr>
    </p:bodyStyle>
    <p:otherStyle>
      <a:defPPr>
        <a:defRPr lang="nl-NL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mailto:T.H.W.Baeck@liacs.leidenuniv.n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685800">
              <a:defRPr/>
            </a:pPr>
            <a:endParaRPr lang="nl-NL" dirty="0">
              <a:solidFill>
                <a:srgbClr val="000000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685800">
              <a:defRPr/>
            </a:pPr>
            <a:endParaRPr lang="nl-NL" dirty="0">
              <a:solidFill>
                <a:srgbClr val="000000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8A91065-1D33-0A45-9AD4-E2D2B7E9C1A9}"/>
              </a:ext>
            </a:extLst>
          </p:cNvPr>
          <p:cNvSpPr txBox="1">
            <a:spLocks/>
          </p:cNvSpPr>
          <p:nvPr/>
        </p:nvSpPr>
        <p:spPr bwMode="auto">
          <a:xfrm>
            <a:off x="301553" y="175515"/>
            <a:ext cx="8079364" cy="935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2"/>
                </a:solidFill>
                <a:latin typeface="Arial" charset="0"/>
              </a:defRPr>
            </a:lvl5pPr>
            <a:lvl6pPr marL="342900" algn="l" rtl="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2"/>
                </a:solidFill>
                <a:latin typeface="Arial" charset="0"/>
              </a:defRPr>
            </a:lvl6pPr>
            <a:lvl7pPr marL="685800" algn="l" rtl="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2"/>
                </a:solidFill>
                <a:latin typeface="Arial" charset="0"/>
              </a:defRPr>
            </a:lvl7pPr>
            <a:lvl8pPr marL="1028700" algn="l" rtl="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2"/>
                </a:solidFill>
                <a:latin typeface="Arial" charset="0"/>
              </a:defRPr>
            </a:lvl8pPr>
            <a:lvl9pPr marL="1371600" algn="l" rtl="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3200" b="1" kern="0" dirty="0">
                <a:latin typeface="Calibri" panose="020F0502020204030204" pitchFamily="34" charset="0"/>
                <a:cs typeface="Calibri" panose="020F0502020204030204" pitchFamily="34" charset="0"/>
              </a:rPr>
              <a:t>Optimizing Neural Network Structures</a:t>
            </a:r>
            <a:endParaRPr lang="en-GB" sz="3200" b="1" kern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Rechteck 6">
            <a:extLst>
              <a:ext uri="{FF2B5EF4-FFF2-40B4-BE49-F238E27FC236}">
                <a16:creationId xmlns:a16="http://schemas.microsoft.com/office/drawing/2014/main" id="{AC4D43B5-6AF9-7C45-A3F8-748F9C0C4713}"/>
              </a:ext>
            </a:extLst>
          </p:cNvPr>
          <p:cNvSpPr/>
          <p:nvPr/>
        </p:nvSpPr>
        <p:spPr>
          <a:xfrm>
            <a:off x="335360" y="1125031"/>
            <a:ext cx="8754701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de-DE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Research </a:t>
            </a:r>
            <a:r>
              <a:rPr lang="de-DE" sz="16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</a:t>
            </a:r>
            <a:r>
              <a:rPr lang="de-DE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Master Thesis Project</a:t>
            </a:r>
          </a:p>
          <a:p>
            <a:pPr eaLnBrk="1" hangingPunct="1"/>
            <a:r>
              <a:rPr lang="de-DE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Topic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Optimize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neural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network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structures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using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surrogate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optimization</a:t>
            </a:r>
            <a:endParaRPr lang="de-DE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Scientific </a:t>
            </a:r>
            <a:r>
              <a:rPr lang="de-DE" sz="16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</a:t>
            </a:r>
            <a:r>
              <a:rPr lang="de-DE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(Research Project): </a:t>
            </a: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Surrogate assisted neuro-evolution</a:t>
            </a:r>
            <a:endParaRPr lang="en-US" sz="16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Scientific </a:t>
            </a:r>
            <a:r>
              <a:rPr lang="de-DE" sz="16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</a:t>
            </a:r>
            <a:r>
              <a:rPr lang="de-DE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(Master Thesis Project)</a:t>
            </a:r>
            <a:r>
              <a:rPr lang="en-US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 </a:t>
            </a:r>
            <a:r>
              <a:rPr lang="en-US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Optimizer for generic neural network structures</a:t>
            </a:r>
          </a:p>
          <a:p>
            <a:r>
              <a:rPr lang="de-DE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Student Profile</a:t>
            </a:r>
            <a:b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CS/DS/Bio-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Informatics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–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Neural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Networks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course</a:t>
            </a:r>
            <a:endParaRPr lang="de-DE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/>
            <a:r>
              <a:rPr lang="de-DE" sz="16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Time </a:t>
            </a:r>
            <a:r>
              <a:rPr lang="de-DE" sz="16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frame</a:t>
            </a:r>
            <a:b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start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immediately</a:t>
            </a:r>
            <a:endParaRPr lang="en-US" sz="1600" b="1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/>
            <a:r>
              <a:rPr lang="de-DE" sz="16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Advisors</a:t>
            </a:r>
            <a:b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Supervisor: Bas van Stein / Thomas </a:t>
            </a:r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Bäck</a:t>
            </a:r>
            <a:endParaRPr lang="de-DE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Everyday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-supervisors:  Bas van Stein</a:t>
            </a:r>
          </a:p>
          <a:p>
            <a:pPr eaLnBrk="1" hangingPunct="1"/>
            <a:endParaRPr lang="de-DE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Information: </a:t>
            </a:r>
            <a:r>
              <a:rPr lang="de-DE" sz="1600" b="1" dirty="0" err="1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b.van.stein@liacs.leidenuniv.nl</a:t>
            </a:r>
            <a:r>
              <a:rPr lang="de-DE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</a:p>
          <a:p>
            <a:r>
              <a:rPr lang="de-DE" sz="1600" b="1" dirty="0">
                <a:latin typeface="Calibri" panose="020F0502020204030204" pitchFamily="34" charset="0"/>
                <a:cs typeface="Calibri" panose="020F0502020204030204" pitchFamily="34" charset="0"/>
              </a:rPr>
              <a:t>	    Office Nr. :113</a:t>
            </a:r>
          </a:p>
          <a:p>
            <a:endParaRPr lang="de-DE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04D683-64F2-3048-B2E7-AEF95629E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2304" y="-11206"/>
            <a:ext cx="3279800" cy="3279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FBD7A2-3A15-AB45-8DFA-4388B01C0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8008" y="3306604"/>
            <a:ext cx="5720184" cy="311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313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767408" y="4508503"/>
            <a:ext cx="11305256" cy="360363"/>
          </a:xfrm>
        </p:spPr>
        <p:txBody>
          <a:bodyPr/>
          <a:lstStyle/>
          <a:p>
            <a:pPr eaLnBrk="1" hangingPunct="1"/>
            <a:r>
              <a:rPr lang="nl-NL" altLang="de-DE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Thomas </a:t>
            </a:r>
            <a:r>
              <a:rPr lang="nl-NL" altLang="de-DE" b="1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Bäck</a:t>
            </a:r>
            <a:r>
              <a:rPr lang="nl-NL" altLang="de-DE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Hao Wang						</a:t>
            </a:r>
            <a:r>
              <a:rPr lang="nl-NL" altLang="de-DE" b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	June 27, </a:t>
            </a:r>
            <a:r>
              <a:rPr lang="nl-NL" altLang="de-DE" b="1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2019</a:t>
            </a:r>
          </a:p>
        </p:txBody>
      </p:sp>
      <p:sp>
        <p:nvSpPr>
          <p:cNvPr id="9219" name="Rectangle 6"/>
          <p:cNvSpPr>
            <a:spLocks noGrp="1" noChangeArrowheads="1"/>
          </p:cNvSpPr>
          <p:nvPr>
            <p:ph type="ctrTitle"/>
          </p:nvPr>
        </p:nvSpPr>
        <p:spPr>
          <a:xfrm>
            <a:off x="47328" y="1285880"/>
            <a:ext cx="12025336" cy="1439863"/>
          </a:xfrm>
        </p:spPr>
        <p:txBody>
          <a:bodyPr/>
          <a:lstStyle/>
          <a:p>
            <a:pPr eaLnBrk="1" hangingPunct="1"/>
            <a:r>
              <a:rPr lang="en-US" altLang="de-DE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Benchmarking Optimization Algorithms Using </a:t>
            </a:r>
            <a:r>
              <a:rPr lang="en-US" altLang="de-DE" dirty="0" err="1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IOHprofiler</a:t>
            </a:r>
            <a:endParaRPr lang="en-US" altLang="de-DE" sz="3200" i="1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Benchmarking Optimization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Performance Measures</a:t>
            </a:r>
          </a:p>
          <a:p>
            <a:pPr lvl="1"/>
            <a:endParaRPr lang="en-US" i="1" dirty="0"/>
          </a:p>
          <a:p>
            <a:pPr lvl="1"/>
            <a:r>
              <a:rPr lang="en-US" dirty="0"/>
              <a:t>Algorithms</a:t>
            </a:r>
            <a:r>
              <a:rPr lang="en-US" i="1" dirty="0"/>
              <a:t>:</a:t>
            </a:r>
          </a:p>
          <a:p>
            <a:pPr lvl="2"/>
            <a:r>
              <a:rPr lang="en-US" i="1" dirty="0"/>
              <a:t>Genetic algorithm</a:t>
            </a:r>
          </a:p>
          <a:p>
            <a:pPr lvl="2"/>
            <a:r>
              <a:rPr lang="en-US" i="1" dirty="0"/>
              <a:t>Particle swarm algorithm</a:t>
            </a:r>
          </a:p>
          <a:p>
            <a:pPr lvl="2"/>
            <a:r>
              <a:rPr lang="en-US" i="1" dirty="0"/>
              <a:t>Differential evolution</a:t>
            </a:r>
          </a:p>
          <a:p>
            <a:pPr lvl="2"/>
            <a:r>
              <a:rPr lang="en-US" i="1" dirty="0"/>
              <a:t>Brain storm optimization</a:t>
            </a:r>
            <a:r>
              <a:rPr lang="mr-IN" i="1" dirty="0"/>
              <a:t>…</a:t>
            </a:r>
            <a:endParaRPr lang="en-US" i="1" dirty="0"/>
          </a:p>
          <a:p>
            <a:pPr lvl="2"/>
            <a:r>
              <a:rPr lang="en-US" i="1" dirty="0"/>
              <a:t>Pigeon-Inspired Optimizer</a:t>
            </a:r>
            <a:r>
              <a:rPr lang="mr-IN" i="1" dirty="0"/>
              <a:t>…</a:t>
            </a:r>
            <a:endParaRPr lang="en-US" i="1" dirty="0"/>
          </a:p>
          <a:p>
            <a:pPr lvl="2"/>
            <a:r>
              <a:rPr lang="mr-IN" i="1" dirty="0"/>
              <a:t>…</a:t>
            </a:r>
            <a:endParaRPr lang="en-US" i="1" dirty="0"/>
          </a:p>
          <a:p>
            <a:pPr lvl="2"/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858500" y="6488113"/>
            <a:ext cx="1333500" cy="36988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02CA1CB-7188-43E6-AB03-C8EAC73E3F4C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5390802" y="1161439"/>
            <a:ext cx="5927135" cy="5021080"/>
            <a:chOff x="975714" y="744723"/>
            <a:chExt cx="6860903" cy="5647957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16" b="7086"/>
            <a:stretch/>
          </p:blipFill>
          <p:spPr>
            <a:xfrm>
              <a:off x="1625574" y="744723"/>
              <a:ext cx="6211043" cy="5383062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3777521" y="6077887"/>
              <a:ext cx="2233535" cy="314793"/>
            </a:xfrm>
            <a:prstGeom prst="rect">
              <a:avLst/>
            </a:prstGeom>
            <a:noFill/>
          </p:spPr>
          <p:txBody>
            <a:bodyPr wrap="square" lIns="108000" tIns="108000" rIns="108000" bIns="108000" rtlCol="0">
              <a:noAutofit/>
            </a:bodyPr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runtime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 rot="16200000">
              <a:off x="-28464" y="3506686"/>
              <a:ext cx="2505841" cy="497486"/>
            </a:xfrm>
            <a:prstGeom prst="rect">
              <a:avLst/>
            </a:prstGeom>
            <a:noFill/>
          </p:spPr>
          <p:txBody>
            <a:bodyPr wrap="square" lIns="108000" tIns="108000" rIns="108000" bIns="108000" rtlCol="0">
              <a:noAutofit/>
            </a:bodyPr>
            <a:lstStyle/>
            <a:p>
              <a:r>
                <a:rPr lang="en-US" dirty="0">
                  <a:solidFill>
                    <a:schemeClr val="bg2"/>
                  </a:solidFill>
                </a:rPr>
                <a:t>Objective value</a:t>
              </a:r>
              <a:endParaRPr lang="en-US" dirty="0" err="1">
                <a:solidFill>
                  <a:schemeClr val="bg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945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Benchmarking Optimization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419" y="1207045"/>
            <a:ext cx="6335677" cy="4608512"/>
          </a:xfrm>
        </p:spPr>
        <p:txBody>
          <a:bodyPr/>
          <a:lstStyle/>
          <a:p>
            <a:pPr lvl="1"/>
            <a:r>
              <a:rPr lang="en-US" dirty="0"/>
              <a:t>Benchmark problems</a:t>
            </a:r>
          </a:p>
          <a:p>
            <a:pPr lvl="1"/>
            <a:endParaRPr lang="en-US" i="1" dirty="0"/>
          </a:p>
          <a:p>
            <a:pPr lvl="2"/>
            <a:r>
              <a:rPr lang="en-US" dirty="0"/>
              <a:t>COCO / BBOB: Black-Box Optimization Benchmarking </a:t>
            </a:r>
          </a:p>
          <a:p>
            <a:pPr lvl="1"/>
            <a:endParaRPr lang="en-US" i="1" dirty="0"/>
          </a:p>
          <a:p>
            <a:pPr lvl="2"/>
            <a:r>
              <a:rPr lang="en-US" b="1" i="1" dirty="0" err="1"/>
              <a:t>IOHprofiler</a:t>
            </a:r>
            <a:r>
              <a:rPr lang="en-US" b="1" i="1" dirty="0"/>
              <a:t>: Iterative Optimization Heuristic Profiler</a:t>
            </a:r>
          </a:p>
          <a:p>
            <a:pPr lvl="3"/>
            <a:r>
              <a:rPr lang="en-US" dirty="0" err="1"/>
              <a:t>IOHexperimenter</a:t>
            </a:r>
            <a:endParaRPr lang="en-US" dirty="0"/>
          </a:p>
          <a:p>
            <a:pPr lvl="3"/>
            <a:r>
              <a:rPr lang="en-US" dirty="0" err="1"/>
              <a:t>IOHanalyzer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iohprofiler.liacs.nl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858500" y="6488113"/>
            <a:ext cx="1333500" cy="36988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02CA1CB-7188-43E6-AB03-C8EAC73E3F4C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854" y="3932590"/>
            <a:ext cx="2818194" cy="25207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080" y="1124744"/>
            <a:ext cx="2664296" cy="272554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730" y="3813880"/>
            <a:ext cx="2884512" cy="26394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170" y="1218454"/>
            <a:ext cx="2870071" cy="257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366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IOHanalyzer</a:t>
            </a:r>
            <a:r>
              <a:rPr lang="en-US" dirty="0"/>
              <a:t> – Interactive Visualization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858500" y="6488113"/>
            <a:ext cx="1333500" cy="36988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02CA1CB-7188-43E6-AB03-C8EAC73E3F4C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85760"/>
            <a:ext cx="9144000" cy="474725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4295800" y="1412776"/>
            <a:ext cx="4248472" cy="50405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95000"/>
              </a:lnSpc>
            </a:pPr>
            <a:r>
              <a:rPr lang="en-US" sz="2800" dirty="0"/>
              <a:t>Expected </a:t>
            </a:r>
            <a:r>
              <a:rPr lang="en-US" sz="2800"/>
              <a:t>running time</a:t>
            </a:r>
            <a:endParaRPr kumimoji="0" 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17827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IOHanalyzer</a:t>
            </a:r>
            <a:r>
              <a:rPr lang="en-US" dirty="0"/>
              <a:t> – Interactive Visualization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858500" y="6488113"/>
            <a:ext cx="1333500" cy="36988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02CA1CB-7188-43E6-AB03-C8EAC73E3F4C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77" y="989531"/>
            <a:ext cx="9144000" cy="491018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4151784" y="1340768"/>
            <a:ext cx="4248472" cy="864096"/>
          </a:xfrm>
          <a:prstGeom prst="rect">
            <a:avLst/>
          </a:prstGeom>
          <a:solidFill>
            <a:srgbClr val="92D050"/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95000"/>
              </a:lnSpc>
            </a:pPr>
            <a:r>
              <a:rPr lang="en-US" sz="2800" dirty="0"/>
              <a:t>Probability density function of the running time</a:t>
            </a:r>
            <a:endParaRPr kumimoji="0" 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41085606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esjabloon_wit_en">
  <a:themeElements>
    <a:clrScheme name="presentatiesjabloon_wit_en 14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33CC"/>
      </a:hlink>
      <a:folHlink>
        <a:srgbClr val="0033CC"/>
      </a:folHlink>
    </a:clrScheme>
    <a:fontScheme name="presentatiesjabloon_wit_en">
      <a:majorFont>
        <a:latin typeface="Minion"/>
        <a:ea typeface=""/>
        <a:cs typeface=""/>
      </a:majorFont>
      <a:minorFont>
        <a:latin typeface="Minio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5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Minion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5000"/>
          </a:lnSpc>
          <a:spcBef>
            <a:spcPct val="0"/>
          </a:spcBef>
          <a:spcAft>
            <a:spcPct val="0"/>
          </a:spcAft>
          <a:buClrTx/>
          <a:buSzTx/>
          <a:buFont typeface="Arial" charset="0"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Minion" pitchFamily="2" charset="0"/>
          </a:defRPr>
        </a:defPPr>
      </a:lstStyle>
    </a:lnDef>
  </a:objectDefaults>
  <a:extraClrSchemeLst>
    <a:extraClrScheme>
      <a:clrScheme name="presentatiesjabloon_wit_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esjabloon_wit_e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33CC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esjabloon_wit_e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33CC"/>
        </a:hlink>
        <a:folHlink>
          <a:srgbClr val="0033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presentatiesjabloon_wit_en.potx</Template>
  <TotalTime>488</TotalTime>
  <Words>129</Words>
  <Application>Microsoft Macintosh PowerPoint</Application>
  <PresentationFormat>Widescreen</PresentationFormat>
  <Paragraphs>45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ＭＳ Ｐゴシック</vt:lpstr>
      <vt:lpstr>Arial</vt:lpstr>
      <vt:lpstr>Calibri</vt:lpstr>
      <vt:lpstr>Minion</vt:lpstr>
      <vt:lpstr>presentatiesjabloon_wit_en</vt:lpstr>
      <vt:lpstr>PowerPoint Presentation</vt:lpstr>
      <vt:lpstr>Benchmarking Optimization Algorithms Using IOHprofiler</vt:lpstr>
      <vt:lpstr>Benchmarking Optimization Algorithms</vt:lpstr>
      <vt:lpstr>Benchmarking Optimization Algorithms</vt:lpstr>
      <vt:lpstr>IOHanalyzer – Interactive Visualization</vt:lpstr>
      <vt:lpstr>IOHanalyzer – Interactive Visualization</vt:lpstr>
    </vt:vector>
  </TitlesOfParts>
  <Company>Universiteit Leiden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a title</dc:title>
  <dc:creator>van gennip</dc:creator>
  <cp:lastModifiedBy>Bas van Stein</cp:lastModifiedBy>
  <cp:revision>769</cp:revision>
  <dcterms:created xsi:type="dcterms:W3CDTF">2008-08-29T14:09:10Z</dcterms:created>
  <dcterms:modified xsi:type="dcterms:W3CDTF">2019-06-27T12:41:26Z</dcterms:modified>
</cp:coreProperties>
</file>